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6725" y="3148012"/>
            <a:ext cx="36385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83" y="1997174"/>
            <a:ext cx="11172825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69296" y="5049340"/>
            <a:ext cx="86409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96751" y="5049340"/>
            <a:ext cx="86409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74931" y="5049340"/>
            <a:ext cx="86409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432435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869296" y="231706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295784" y="231706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732320" y="231706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859248" y="305059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145059" y="305059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732321" y="305059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799856" y="4520941"/>
            <a:ext cx="84925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456040" y="4520941"/>
            <a:ext cx="84925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040216" y="4520941"/>
            <a:ext cx="84925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799856" y="5033407"/>
            <a:ext cx="84925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456040" y="5033407"/>
            <a:ext cx="84925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8040216" y="5033407"/>
            <a:ext cx="84925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4799856" y="5555921"/>
            <a:ext cx="84925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6456040" y="5555921"/>
            <a:ext cx="84925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8040216" y="5555921"/>
            <a:ext cx="84925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2564904"/>
            <a:ext cx="59046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3097466"/>
            <a:ext cx="59046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122398"/>
            <a:ext cx="59046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440" y="4534381"/>
            <a:ext cx="59046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5006653"/>
            <a:ext cx="75608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4324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4140805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572884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5055205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5537526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2026-01-16T00:46:45Z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